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9" r:id="rId5"/>
    <p:sldId id="306" r:id="rId6"/>
    <p:sldId id="311" r:id="rId7"/>
    <p:sldId id="314" r:id="rId8"/>
    <p:sldId id="312" r:id="rId9"/>
    <p:sldId id="296" r:id="rId10"/>
    <p:sldId id="313" r:id="rId11"/>
    <p:sldId id="297" r:id="rId12"/>
    <p:sldId id="287" r:id="rId13"/>
    <p:sldId id="288" r:id="rId14"/>
    <p:sldId id="310" r:id="rId15"/>
    <p:sldId id="260" r:id="rId16"/>
    <p:sldId id="268" r:id="rId17"/>
    <p:sldId id="304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524" autoAdjust="0"/>
  </p:normalViewPr>
  <p:slideViewPr>
    <p:cSldViewPr snapToGrid="0">
      <p:cViewPr varScale="1">
        <p:scale>
          <a:sx n="142" d="100"/>
          <a:sy n="142" d="100"/>
        </p:scale>
        <p:origin x="108" y="50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3" y="1901952"/>
            <a:ext cx="4067591" cy="2387600"/>
          </a:xfrm>
        </p:spPr>
        <p:txBody>
          <a:bodyPr>
            <a:normAutofit/>
          </a:bodyPr>
          <a:lstStyle/>
          <a:p>
            <a:r>
              <a:rPr lang="en-US" dirty="0"/>
              <a:t>Team Money Ball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85043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Andrew Cowan, Daniel Fernandez,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Kadien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Peart, Drew Williams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Heat Map of schools by state and Users Counts</a:t>
            </a:r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279E540-49E7-47BD-BE39-4150113F5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59"/>
          <a:stretch/>
        </p:blipFill>
        <p:spPr>
          <a:xfrm>
            <a:off x="1717092" y="1495027"/>
            <a:ext cx="811270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342" y="1026696"/>
            <a:ext cx="4525066" cy="841248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Sports App Retention and Engagement Analysis</a:t>
            </a:r>
            <a:endParaRPr lang="en-ZA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191" y="2305872"/>
            <a:ext cx="4087368" cy="1302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Sports App users share an environment to engage with others who share similar interests. We are searching for a method to analyze and understand the driving factors of engagement with the app and other users around the country.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D2F8D-9CFD-4F80-AB90-763799F9F230}"/>
              </a:ext>
            </a:extLst>
          </p:cNvPr>
          <p:cNvSpPr txBox="1"/>
          <p:nvPr/>
        </p:nvSpPr>
        <p:spPr>
          <a:xfrm>
            <a:off x="1642683" y="4046479"/>
            <a:ext cx="390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type of user engagement that drives the highest level of user interaction?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05" y="901611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Python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C5E32-AB56-4FAF-90E1-98188B52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62" t="48290" r="7583" b="25095"/>
          <a:stretch/>
        </p:blipFill>
        <p:spPr>
          <a:xfrm>
            <a:off x="956209" y="1733326"/>
            <a:ext cx="5084496" cy="33913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DED792-760F-4BF7-AD39-DFCE70B4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7556"/>
            <a:ext cx="4973904" cy="31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05" y="901611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Python 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3AAC2-DCDB-42FA-8E43-89BAB400A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6" t="18937" r="51814" b="3219"/>
          <a:stretch/>
        </p:blipFill>
        <p:spPr>
          <a:xfrm>
            <a:off x="1359660" y="1466875"/>
            <a:ext cx="3624717" cy="4162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799B9-74D7-4540-ADA0-73F7C4973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5" t="15000" r="51985" b="10882"/>
          <a:stretch/>
        </p:blipFill>
        <p:spPr>
          <a:xfrm>
            <a:off x="6465059" y="1466874"/>
            <a:ext cx="3624717" cy="41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number of notifications received likes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8C598C8-BC93-4C3F-A1D1-8DD805DC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1" y="2350886"/>
            <a:ext cx="4587498" cy="365714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180234F-7358-4B46-8EB1-A1E60D6FE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25" y="2350887"/>
            <a:ext cx="4361607" cy="36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EAA0A-CCA7-4B07-90A6-D2D13F125E7A}"/>
              </a:ext>
            </a:extLst>
          </p:cNvPr>
          <p:cNvSpPr txBox="1"/>
          <p:nvPr/>
        </p:nvSpPr>
        <p:spPr>
          <a:xfrm>
            <a:off x="6904876" y="2133954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0.5107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30182-B643-4803-BC83-B0888062A0E9}"/>
              </a:ext>
            </a:extLst>
          </p:cNvPr>
          <p:cNvSpPr txBox="1"/>
          <p:nvPr/>
        </p:nvSpPr>
        <p:spPr>
          <a:xfrm>
            <a:off x="1382389" y="2133954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0.5839</a:t>
            </a:r>
          </a:p>
        </p:txBody>
      </p:sp>
    </p:spTree>
    <p:extLst>
      <p:ext uri="{BB962C8B-B14F-4D97-AF65-F5344CB8AC3E}">
        <p14:creationId xmlns:p14="http://schemas.microsoft.com/office/powerpoint/2010/main" val="300194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number of users followed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664403E4-5985-418E-822D-A0DCF6C53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428"/>
            <a:ext cx="4543097" cy="36571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8D85AA-556B-484E-B0EF-28FC220A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05" y="2336654"/>
            <a:ext cx="4544059" cy="36579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00852FB-8994-4AF4-A1DE-32113EA88AB0}"/>
              </a:ext>
            </a:extLst>
          </p:cNvPr>
          <p:cNvSpPr txBox="1"/>
          <p:nvPr/>
        </p:nvSpPr>
        <p:spPr>
          <a:xfrm>
            <a:off x="6814168" y="2151988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0.6137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6423A-A5DA-4042-B7F8-0D1D67BA6C15}"/>
              </a:ext>
            </a:extLst>
          </p:cNvPr>
          <p:cNvSpPr txBox="1"/>
          <p:nvPr/>
        </p:nvSpPr>
        <p:spPr>
          <a:xfrm>
            <a:off x="1291681" y="2151988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0.3101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total number of students at school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1EDA924-6B40-4BC5-8E7E-0EFD94B3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4" y="2236723"/>
            <a:ext cx="5093936" cy="365714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3A0E99-BE33-4B45-9BC4-0D498DDC8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2" y="2236723"/>
            <a:ext cx="4964464" cy="36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8F3CD-BB5A-4482-BB7F-A406E7DE6F9E}"/>
              </a:ext>
            </a:extLst>
          </p:cNvPr>
          <p:cNvSpPr txBox="1"/>
          <p:nvPr/>
        </p:nvSpPr>
        <p:spPr>
          <a:xfrm>
            <a:off x="6814168" y="2052057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A522D-1DDF-47A2-A62A-B64118BA7B1F}"/>
              </a:ext>
            </a:extLst>
          </p:cNvPr>
          <p:cNvSpPr txBox="1"/>
          <p:nvPr/>
        </p:nvSpPr>
        <p:spPr>
          <a:xfrm>
            <a:off x="1291681" y="2052057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0.005</a:t>
            </a:r>
          </a:p>
        </p:txBody>
      </p:sp>
    </p:spTree>
    <p:extLst>
      <p:ext uri="{BB962C8B-B14F-4D97-AF65-F5344CB8AC3E}">
        <p14:creationId xmlns:p14="http://schemas.microsoft.com/office/powerpoint/2010/main" val="380755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{52568A0D-1243-4EF3-8C52-92746B583071}tf10081922_win32</Template>
  <TotalTime>22</TotalTime>
  <Words>465</Words>
  <Application>Microsoft Office PowerPoint</Application>
  <PresentationFormat>Widescreen</PresentationFormat>
  <Paragraphs>148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Quire Sans Pro Light</vt:lpstr>
      <vt:lpstr>Tisa Offc Serif Pro</vt:lpstr>
      <vt:lpstr>Office Theme</vt:lpstr>
      <vt:lpstr>Team Money Ball</vt:lpstr>
      <vt:lpstr>Press Sports App Retention and Engagement Analysis</vt:lpstr>
      <vt:lpstr>Python code</vt:lpstr>
      <vt:lpstr>Python code</vt:lpstr>
      <vt:lpstr>Test to check number of notifications received likes against number of posts and Actions  </vt:lpstr>
      <vt:lpstr>Test to check number of users followed against number of posts and Actions  </vt:lpstr>
      <vt:lpstr>Test to check total number of students at school against number of posts and Actions  </vt:lpstr>
      <vt:lpstr>Findings</vt:lpstr>
      <vt:lpstr>Business concept</vt:lpstr>
      <vt:lpstr>Heat Map of schools by state and Users Counts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Money Ball</dc:title>
  <dc:creator>Daniel Fernandez</dc:creator>
  <cp:lastModifiedBy>Daniel Fernandez</cp:lastModifiedBy>
  <cp:revision>4</cp:revision>
  <dcterms:created xsi:type="dcterms:W3CDTF">2022-04-30T16:17:30Z</dcterms:created>
  <dcterms:modified xsi:type="dcterms:W3CDTF">2022-05-01T00:38:50Z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